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12" Type="http://schemas.openxmlformats.org/officeDocument/2006/relationships/theme" Target="theme/theme1.xml" /><Relationship Id="rId11" Type="http://schemas.openxmlformats.org/officeDocument/2006/relationships/viewProps" Target="viewProps.xml" /><Relationship Id="rId10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4D2BA-CF27-2D41-96B4-CC91E5FF6FC4}" type="datetimeFigureOut">
              <a:rPr lang="en-US" smtClean="0"/>
              <a:t>9/17/21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DE3F3-B599-B54E-AA06-9B0D2D70B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3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blank slide: does it have a footer?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DE3F3-B599-B54E-AA06-9B0D2D70B158}" type="slidenum">
              <a:rPr lang="en-US"/>
              <a:t>7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/>
              <a:t>9/21/21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IE"/>
              <a:t>9/21/21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Slides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Layouts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Does it work on other layouts?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181600" y="977900"/>
          <a:ext cx="6172200" cy="48641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3086100"/>
                <a:gridCol w="30861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hello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goood bye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6" name="Footer Placeholder 5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 marL="0" indent="0">
              <a:buNone/>
            </a:pPr>
            <a:r>
              <a:rPr/>
              <a:t>Slide 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Hello there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2501900"/>
          <a:ext cx="50165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01900"/>
                <a:gridCol w="25019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idx="3" sz="quarter" type="body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oh wait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311900" y="2501900"/>
          <a:ext cx="5029200" cy="3683000"/>
        </p:xfrm>
        <a:graphic>
          <a:graphicData uri="http://schemas.openxmlformats.org/drawingml/2006/table">
            <a:tbl>
              <a:tblPr firstRow="0" bandRow="1">
                <a:tableStyleId>{5C22544A-7EE6-4342-B048-85BDC9FD1C3A}</a:tableStyleId>
              </a:tblPr>
              <a:tblGrid>
                <a:gridCol w="2514600"/>
                <a:gridCol w="2514600"/>
              </a:tblGrid>
              <a:tr h="0"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2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8" name="Footer Placeholder 7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r>
              <a:rPr lang="en-IE"/>
              <a:t>14/09/1995</a:t>
            </a:r>
            <a:endParaRPr dirty="0"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r>
              <a:rPr lang="en-US"/>
              <a:t>this is the footer</a:t>
            </a:r>
            <a:endParaRPr dirty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6D22F896-40B5-4ADD-8801-0D06FADFA095}" type="slidenum">
              <a:rPr dirty="0" lang="en-US"/>
              <a:t>‹#›</a:t>
            </a:fld>
            <a:endParaRPr dirty="0" lang="en-US"/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creator>Me</dc:creator>
  <cp:keywords/>
  <dcterms:created xsi:type="dcterms:W3CDTF">2021-10-04T19:20:16Z</dcterms:created>
  <dcterms:modified xsi:type="dcterms:W3CDTF">2021-10-04T19:20:16Z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">
    <vt:lpwstr>14/09/1995</vt:lpwstr>
  </property>
</Properties>
</file>