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5016500" cy="43434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9088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515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