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notesMasters/notesMaster1.xml" ContentType="application/vnd.openxmlformats-officedocument.presentationml.notesMaster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 firstSlideNum="3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128"/>
          <a:sy d="100" n="128"/>
        </p:scale>
        <p:origin x="200" y="200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notesMaster" Target="notesMasters/notesMaster1.xml" /><Relationship Id="rId13" Type="http://schemas.openxmlformats.org/officeDocument/2006/relationships/tableStyles" Target="tableStyles.xml" /><Relationship Id="rId1" Type="http://schemas.openxmlformats.org/officeDocument/2006/relationships/slideMaster" Target="slideMasters/slideMaster1.xml" /><Relationship Id="rId12" Type="http://schemas.openxmlformats.org/officeDocument/2006/relationships/theme" Target="theme/theme1.xml" /><Relationship Id="rId11" Type="http://schemas.openxmlformats.org/officeDocument/2006/relationships/viewProps" Target="viewProps.xml" /><Relationship Id="rId10" Type="http://schemas.openxmlformats.org/officeDocument/2006/relationships/presProps" Target="presProps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7E32B0-BD3F-6E46-9BEB-6E2409794A3C}" type="datetimeFigureOut">
              <a:rPr lang="en-US" smtClean="0"/>
              <a:t>9/17/21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4E4D72-A0C2-9048-AD77-98AAB33554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4214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?><Relationships xmlns="http://schemas.openxmlformats.org/package/2006/relationships"><Relationship Id="rId2" Type="http://schemas.openxmlformats.org/officeDocument/2006/relationships/slide" Target="../slides/slide7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This is a blank slide: does it have a footer?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4E4D72-A0C2-9048-AD77-98AAB335549D}" type="slidenum">
              <a:rPr lang="en-US"/>
              <a:t>7</a:t>
            </a:fld>
            <a:endParaRPr lang="en-US"/>
          </a:p>
        </p:txBody>
      </p:sp>
    </p:spTree>
  </p:cSld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379DD-F70D-6640-AF71-BF7FD28E8BED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be the footer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009B6-F3D6-3441-A75B-ECADB707C57C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be the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BD6EC-31C7-7E47-A582-38A7927AE53C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be the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48D78-8600-AB4E-B963-B6BBACD3D331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be the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29A56-6470-3347-B121-096B91DB7A60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be the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EA4CB-2128-F441-B4BA-6E9F69816C7E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be the footer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54122-8EA0-3242-B2C2-6D9248146EB7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be the footer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4FC0C-44C4-6A4B-98D0-F3175A80D08C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be the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3052A-F07B-D543-854C-6C6AD5442A09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be the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46A9-E02C-174C-AB84-7F366A69E46D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be the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23E24-DF2B-6E4B-8F40-71A4476F56BC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be the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2F915-7793-5547-AECE-11BCFEE6861A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be the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04CDA-15BB-F24C-BA75-7B18DB0B365A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be the footer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45B20-6F49-E64F-85E8-455B96A93676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be the footer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444DB-7F44-7247-B7AC-3722C092D3B9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be the footer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6C03E-A829-D145-AE53-F71184498792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be the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F6C73-8C66-D946-8371-485C79B9B830}" type="datetime1">
              <a:rPr lang="en-IE" smtClean="0"/>
              <a:t>17/09/2021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be the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13" Target="../slideLayouts/slideLayout13.xml" Type="http://schemas.openxmlformats.org/officeDocument/2006/relationships/slideLayout" /><Relationship Id="rId18" Target="../theme/theme1.xml" Type="http://schemas.openxmlformats.org/officeDocument/2006/relationships/theme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slideLayouts/slideLayout12.xml" Type="http://schemas.openxmlformats.org/officeDocument/2006/relationships/slideLayout" /><Relationship Id="rId17" Target="../slideLayouts/slideLayout17.xml" Type="http://schemas.openxmlformats.org/officeDocument/2006/relationships/slideLayout" /><Relationship Id="rId2" Target="../slideLayouts/slideLayout2.xml" Type="http://schemas.openxmlformats.org/officeDocument/2006/relationships/slideLayout" /><Relationship Id="rId16" Target="../slideLayouts/slideLayout16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5" Target="../slideLayouts/slideLayout15.xml" Type="http://schemas.openxmlformats.org/officeDocument/2006/relationships/slideLayout" /><Relationship Id="rId10" Target="../slideLayouts/slideLayout10.xml" Type="http://schemas.openxmlformats.org/officeDocument/2006/relationships/slideLayout" /><Relationship Id="rId19" Target="../media/image1.png" Type="http://schemas.openxmlformats.org/officeDocument/2006/relationships/image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Relationship Id="rId14" Target="../slideLayouts/slideLayout14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/>
              <a:t>Click to edit Master title style</a:t>
            </a:r>
            <a:endParaRPr dirty="0"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28836298-4747-D04E-BA09-F85EC3564D33}" type="datetime1">
              <a:rPr lang="en-IE" smtClean="0"/>
              <a:t>17/09/2021</a:t>
            </a:fld>
            <a:endParaRPr dirty="0"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r>
              <a:rPr lang="en-US"/>
              <a:t>this be the footer</a:t>
            </a:r>
            <a:endParaRPr dirty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dirty="0" lang="en-US"/>
              <a:pPr/>
              <a:t>‹#›</a:t>
            </a:fld>
            <a:endParaRPr dirty="0" lang="en-US"/>
          </a:p>
        </p:txBody>
      </p:sp>
    </p:spTree>
  </p:cSld>
  <p:clrMap accent1="accent1" accent2="accent2" accent3="accent3" accent4="accent4" accent5="accent5" accent6="accent6" bg1="dk1" bg2="dk2" folHlink="folHlink" hlink="hlink" tx1="lt1" tx2="lt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hdr="0"/>
  <p:txStyles>
    <p:titleStyle>
      <a:lvl1pPr algn="l" defTabSz="914400" eaLnBrk="1" hangingPunct="1" latinLnBrk="0" rtl="0">
        <a:lnSpc>
          <a:spcPct val="90000"/>
        </a:lnSpc>
        <a:spcBef>
          <a:spcPct val="0"/>
        </a:spcBef>
        <a:buNone/>
        <a:defRPr b="0" kern="1200" sz="54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algn="l" defTabSz="914400" eaLnBrk="1" hangingPunct="1" indent="-228600" latinLnBrk="0" marL="228600" rtl="0">
        <a:lnSpc>
          <a:spcPct val="90000"/>
        </a:lnSpc>
        <a:spcBef>
          <a:spcPts val="1000"/>
        </a:spcBef>
        <a:buFont charset="0" panose="020B0604020202020204" pitchFamily="34" typeface="Arial"/>
        <a:buChar char="•"/>
        <a:defRPr kern="1200" sz="2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algn="l" defTabSz="914400" eaLnBrk="1" hangingPunct="1" indent="-228600" latinLnBrk="0" marL="685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4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algn="l" defTabSz="914400" eaLnBrk="1" hangingPunct="1" indent="-228600" latinLnBrk="0" marL="1143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0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algn="l" defTabSz="914400" eaLnBrk="1" hangingPunct="1" indent="-228600" latinLnBrk="0" marL="1600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algn="l" defTabSz="914400" eaLnBrk="1" hangingPunct="1" indent="-228600" latinLnBrk="0" marL="20574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9144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4.xml.rels><?xml version="1.0" encoding="UTF-8"?><Relationships xmlns="http://schemas.openxmlformats.org/package/2006/relationships"><Relationship Id="rId1" Type="http://schemas.openxmlformats.org/officeDocument/2006/relationships/slideLayout" Target="../slideLayouts/slideLayout8.xml" /></Relationships>
</file>

<file path=ppt/slides/_rels/slide5.xml.rels><?xml version="1.0" encoding="UTF-8"?><Relationships xmlns="http://schemas.openxmlformats.org/package/2006/relationships"><Relationship Id="rId1" Type="http://schemas.openxmlformats.org/officeDocument/2006/relationships/slideLayout" Target="../slideLayouts/slideLayout4.xml" /></Relationships>
</file>

<file path=ppt/slides/_rels/slide6.xml.rels><?xml version="1.0" encoding="UTF-8"?><Relationships xmlns="http://schemas.openxmlformats.org/package/2006/relationships"><Relationship Id="rId1" Type="http://schemas.openxmlformats.org/officeDocument/2006/relationships/slideLayout" Target="../slideLayouts/slideLayout5.xml" /></Relationships>
</file>

<file path=ppt/slides/_rels/slide7.xml.rels><?xml version="1.0" encoding="UTF-8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notesSlide" Target="../notesSlides/notesSlide1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/>
          <a:lstStyle/>
          <a:p>
            <a:pPr lvl="0" marL="0" indent="0">
              <a:buNone/>
            </a:pPr>
            <a:r>
              <a:rPr/>
              <a:t>Slides</a:t>
            </a:r>
          </a:p>
        </p:txBody>
      </p:sp>
      <p:sp>
        <p:nvSpPr>
          <p:cNvPr id="3" name="Subtitle 2"/>
          <p:cNvSpPr>
            <a:spLocks noGrp="1"/>
          </p:cNvSpPr>
          <p:nvPr>
            <p:ph idx="1" type="subTitle"/>
          </p:nvPr>
        </p:nvSpPr>
        <p:spPr>
          <a:xfrm>
            <a:off x="2209799" y="3694375"/>
            <a:ext cx="9144000" cy="754025"/>
          </a:xfrm>
        </p:spPr>
        <p:txBody>
          <a:bodyPr/>
          <a:lstStyle/>
          <a:p>
            <a:pPr lvl="0" marL="0" indent="0">
              <a:buNone/>
            </a:pPr>
            <a:br/>
            <a:br/>
            <a:r>
              <a:rPr/>
              <a:t>Me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idx="10" sz="half" type="dt"/>
          </p:nvPr>
        </p:nvSpPr>
        <p:spPr/>
        <p:txBody>
          <a:bodyPr/>
          <a:lstStyle/>
          <a:p>
            <a:fld id="{311379DD-F70D-6640-AF71-BF7FD28E8BED}" type="datetime1">
              <a:rPr lang="en-IE" smtClean="0"/>
              <a:t>14/09/1995</a:t>
            </a:fld>
            <a:endParaRPr dirty="0" lang="en-US"/>
          </a:p>
        </p:txBody>
      </p:sp>
      <p:sp>
        <p:nvSpPr>
          <p:cNvPr id="8" name="Footer Placeholder 7"/>
          <p:cNvSpPr>
            <a:spLocks noGrp="1"/>
          </p:cNvSpPr>
          <p:nvPr>
            <p:ph idx="11" sz="quarter" type="ftr"/>
          </p:nvPr>
        </p:nvSpPr>
        <p:spPr/>
        <p:txBody>
          <a:bodyPr/>
          <a:lstStyle/>
          <a:p>
            <a:r>
              <a:rPr lang="en-US"/>
              <a:t>this be the footer</a:t>
            </a:r>
            <a:endParaRPr dirty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6D22F896-40B5-4ADD-8801-0D06FADFA095}" type="slidenum">
              <a:rPr dirty="0" lang="en-US"/>
              <a:pPr/>
              <a:t>‹#›</a:t>
            </a:fld>
            <a:endParaRPr dirty="0" lang="en-US"/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Slide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Hello there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idx="10" sz="half" type="dt"/>
          </p:nvPr>
        </p:nvSpPr>
        <p:spPr/>
        <p:txBody>
          <a:bodyPr/>
          <a:lstStyle/>
          <a:p>
            <a:fld id="{8E7E46A9-E02C-174C-AB84-7F366A69E46D}" type="datetime1">
              <a:rPr lang="en-IE" smtClean="0"/>
              <a:t>14/09/1995</a:t>
            </a:fld>
            <a:endParaRPr dirty="0" lang="en-US"/>
          </a:p>
        </p:txBody>
      </p:sp>
      <p:sp>
        <p:nvSpPr>
          <p:cNvPr id="5" name="Footer Placeholder 4"/>
          <p:cNvSpPr>
            <a:spLocks noGrp="1"/>
          </p:cNvSpPr>
          <p:nvPr>
            <p:ph idx="11" sz="quarter" type="ftr"/>
          </p:nvPr>
        </p:nvSpPr>
        <p:spPr/>
        <p:txBody>
          <a:bodyPr/>
          <a:lstStyle/>
          <a:p>
            <a:r>
              <a:rPr lang="en-US"/>
              <a:t>this be the footer</a:t>
            </a:r>
            <a:endParaRPr dirty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6D22F896-40B5-4ADD-8801-0D06FADFA095}" type="slidenum">
              <a:rPr dirty="0" lang="en-US"/>
              <a:t>‹#›</a:t>
            </a:fld>
            <a:endParaRPr dirty="0" lang="en-US"/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/>
          <a:lstStyle/>
          <a:p>
            <a:pPr lvl="0" marL="0" indent="0">
              <a:buNone/>
            </a:pPr>
            <a:r>
              <a:rPr/>
              <a:t>Layouts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idx="10" sz="half" type="dt"/>
          </p:nvPr>
        </p:nvSpPr>
        <p:spPr/>
        <p:txBody>
          <a:bodyPr/>
          <a:lstStyle/>
          <a:p>
            <a:fld id="{FDB23E24-DF2B-6E4B-8F40-71A4476F56BC}" type="datetime1">
              <a:rPr lang="en-IE" smtClean="0"/>
              <a:t>14/09/1995</a:t>
            </a:fld>
            <a:endParaRPr dirty="0" lang="en-US"/>
          </a:p>
        </p:txBody>
      </p:sp>
      <p:sp>
        <p:nvSpPr>
          <p:cNvPr id="5" name="Footer Placeholder 4"/>
          <p:cNvSpPr>
            <a:spLocks noGrp="1"/>
          </p:cNvSpPr>
          <p:nvPr>
            <p:ph idx="11" sz="quarter" type="ftr"/>
          </p:nvPr>
        </p:nvSpPr>
        <p:spPr/>
        <p:txBody>
          <a:bodyPr/>
          <a:lstStyle/>
          <a:p>
            <a:r>
              <a:rPr lang="en-US"/>
              <a:t>this be the footer</a:t>
            </a:r>
            <a:endParaRPr dirty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6D22F896-40B5-4ADD-8801-0D06FADFA095}" type="slidenum">
              <a:rPr dirty="0" lang="en-US"/>
              <a:t>‹#›</a:t>
            </a:fld>
            <a:endParaRPr dirty="0" lang="en-US"/>
          </a:p>
        </p:txBody>
      </p:sp>
    </p:spTree>
  </p:cSld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/>
          <a:lstStyle/>
          <a:p>
            <a:pPr lvl="0" marL="0" indent="0">
              <a:buNone/>
            </a:pPr>
            <a:r>
              <a:rPr/>
              <a:t>Slide 3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idx="2" sz="half" type="body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Does it work on other layouts?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5181600" y="977900"/>
          <a:ext cx="6172200" cy="4864100"/>
        </p:xfrm>
        <a:graphic>
          <a:graphicData uri="http://schemas.openxmlformats.org/drawingml/2006/table">
            <a:tbl>
              <a:tblPr firstRow="0" bandRow="1">
                <a:tableStyleId>{5C22544A-7EE6-4342-B048-85BDC9FD1C3A}</a:tableStyleId>
              </a:tblPr>
              <a:tblGrid>
                <a:gridCol w="3086100"/>
                <a:gridCol w="3086100"/>
              </a:tblGrid>
              <a:tr h="0"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2</a:t>
                      </a:r>
                    </a:p>
                  </a:txBody>
                </a:tc>
              </a:tr>
            </a:tbl>
          </a:graphicData>
        </a:graphic>
      </p:graphicFrame>
      <p:sp>
        <p:nvSpPr>
          <p:cNvPr id="5" name="Date Placeholder 4"/>
          <p:cNvSpPr>
            <a:spLocks noGrp="1"/>
          </p:cNvSpPr>
          <p:nvPr>
            <p:ph idx="10" sz="half" type="dt"/>
          </p:nvPr>
        </p:nvSpPr>
        <p:spPr/>
        <p:txBody>
          <a:bodyPr/>
          <a:lstStyle/>
          <a:p>
            <a:fld id="{48D6C03E-A829-D145-AE53-F71184498792}" type="datetime1">
              <a:rPr lang="en-IE" smtClean="0"/>
              <a:t>14/09/1995</a:t>
            </a:fld>
            <a:endParaRPr dirty="0" lang="en-US"/>
          </a:p>
        </p:txBody>
      </p:sp>
      <p:sp>
        <p:nvSpPr>
          <p:cNvPr id="6" name="Footer Placeholder 5"/>
          <p:cNvSpPr>
            <a:spLocks noGrp="1"/>
          </p:cNvSpPr>
          <p:nvPr>
            <p:ph idx="11" sz="quarter" type="ftr"/>
          </p:nvPr>
        </p:nvSpPr>
        <p:spPr/>
        <p:txBody>
          <a:bodyPr/>
          <a:lstStyle/>
          <a:p>
            <a:r>
              <a:rPr lang="en-US"/>
              <a:t>this be the footer</a:t>
            </a:r>
            <a:endParaRPr dirty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6D22F896-40B5-4ADD-8801-0D06FADFA095}" type="slidenum">
              <a:rPr dirty="0" lang="en-US"/>
              <a:t>‹#›</a:t>
            </a:fld>
            <a:endParaRPr dirty="0" lang="en-US"/>
          </a:p>
        </p:txBody>
      </p:sp>
    </p:spTree>
  </p:cSld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Slide 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sz="half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hello hello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2" sz="half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goood bye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idx="10" sz="half" type="dt"/>
          </p:nvPr>
        </p:nvSpPr>
        <p:spPr/>
        <p:txBody>
          <a:bodyPr/>
          <a:lstStyle/>
          <a:p>
            <a:fld id="{2152F915-7793-5547-AECE-11BCFEE6861A}" type="datetime1">
              <a:rPr lang="en-IE" smtClean="0"/>
              <a:t>14/09/1995</a:t>
            </a:fld>
            <a:endParaRPr dirty="0" lang="en-US"/>
          </a:p>
        </p:txBody>
      </p:sp>
      <p:sp>
        <p:nvSpPr>
          <p:cNvPr id="6" name="Footer Placeholder 5"/>
          <p:cNvSpPr>
            <a:spLocks noGrp="1"/>
          </p:cNvSpPr>
          <p:nvPr>
            <p:ph idx="11" sz="quarter" type="ftr"/>
          </p:nvPr>
        </p:nvSpPr>
        <p:spPr/>
        <p:txBody>
          <a:bodyPr/>
          <a:lstStyle/>
          <a:p>
            <a:r>
              <a:rPr lang="en-US"/>
              <a:t>this be the footer</a:t>
            </a:r>
            <a:endParaRPr dirty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6D22F896-40B5-4ADD-8801-0D06FADFA095}" type="slidenum">
              <a:rPr dirty="0" lang="en-US"/>
              <a:t>‹#›</a:t>
            </a:fld>
            <a:endParaRPr dirty="0" lang="en-US"/>
          </a:p>
        </p:txBody>
      </p:sp>
    </p:spTree>
  </p:cSld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pPr lvl="0" marL="0" indent="0">
              <a:buNone/>
            </a:pPr>
            <a:r>
              <a:rPr/>
              <a:t>Slide 5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Hello there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1117600" y="2501900"/>
          <a:ext cx="5016500" cy="3683000"/>
        </p:xfrm>
        <a:graphic>
          <a:graphicData uri="http://schemas.openxmlformats.org/drawingml/2006/table">
            <a:tbl>
              <a:tblPr firstRow="0" bandRow="1">
                <a:tableStyleId>{5C22544A-7EE6-4342-B048-85BDC9FD1C3A}</a:tableStyleId>
              </a:tblPr>
              <a:tblGrid>
                <a:gridCol w="2501900"/>
                <a:gridCol w="2501900"/>
              </a:tblGrid>
              <a:tr h="0"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2</a:t>
                      </a:r>
                    </a:p>
                  </a:txBody>
                </a:tc>
              </a:tr>
            </a:tbl>
          </a:graphicData>
        </a:graphic>
      </p:graphicFrame>
      <p:sp>
        <p:nvSpPr>
          <p:cNvPr id="5" name="Text Placeholder 4"/>
          <p:cNvSpPr>
            <a:spLocks noGrp="1"/>
          </p:cNvSpPr>
          <p:nvPr>
            <p:ph idx="3" sz="quarter" type="body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oh wait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6311900" y="2501900"/>
          <a:ext cx="5029200" cy="3683000"/>
        </p:xfrm>
        <a:graphic>
          <a:graphicData uri="http://schemas.openxmlformats.org/drawingml/2006/table">
            <a:tbl>
              <a:tblPr firstRow="0" bandRow="1">
                <a:tableStyleId>{5C22544A-7EE6-4342-B048-85BDC9FD1C3A}</a:tableStyleId>
              </a:tblPr>
              <a:tblGrid>
                <a:gridCol w="2514600"/>
                <a:gridCol w="2514600"/>
              </a:tblGrid>
              <a:tr h="0"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2</a:t>
                      </a:r>
                    </a:p>
                  </a:txBody>
                </a:tc>
              </a:tr>
            </a:tbl>
          </a:graphicData>
        </a:graphic>
      </p:graphicFrame>
      <p:sp>
        <p:nvSpPr>
          <p:cNvPr id="7" name="Date Placeholder 6"/>
          <p:cNvSpPr>
            <a:spLocks noGrp="1"/>
          </p:cNvSpPr>
          <p:nvPr>
            <p:ph idx="10" sz="half" type="dt"/>
          </p:nvPr>
        </p:nvSpPr>
        <p:spPr/>
        <p:txBody>
          <a:bodyPr/>
          <a:lstStyle/>
          <a:p>
            <a:fld id="{1A104CDA-15BB-F24C-BA75-7B18DB0B365A}" type="datetime1">
              <a:rPr lang="en-IE" smtClean="0"/>
              <a:t>14/09/1995</a:t>
            </a:fld>
            <a:endParaRPr dirty="0" lang="en-US"/>
          </a:p>
        </p:txBody>
      </p:sp>
      <p:sp>
        <p:nvSpPr>
          <p:cNvPr id="8" name="Footer Placeholder 7"/>
          <p:cNvSpPr>
            <a:spLocks noGrp="1"/>
          </p:cNvSpPr>
          <p:nvPr>
            <p:ph idx="11" sz="quarter" type="ftr"/>
          </p:nvPr>
        </p:nvSpPr>
        <p:spPr/>
        <p:txBody>
          <a:bodyPr/>
          <a:lstStyle/>
          <a:p>
            <a:r>
              <a:rPr lang="en-US"/>
              <a:t>this be the footer</a:t>
            </a:r>
            <a:endParaRPr dirty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6D22F896-40B5-4ADD-8801-0D06FADFA095}" type="slidenum">
              <a:rPr dirty="0" lang="en-US"/>
              <a:t>‹#›</a:t>
            </a:fld>
            <a:endParaRPr dirty="0" lang="en-US"/>
          </a:p>
        </p:txBody>
      </p:sp>
    </p:spTree>
  </p:cSld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idx="10" sz="half" type="dt"/>
          </p:nvPr>
        </p:nvSpPr>
        <p:spPr/>
        <p:txBody>
          <a:bodyPr/>
          <a:lstStyle/>
          <a:p>
            <a:fld id="{DB8444DB-7F44-7247-B7AC-3722C092D3B9}" type="datetime1">
              <a:rPr lang="en-IE" smtClean="0"/>
              <a:t>14/09/1995</a:t>
            </a:fld>
            <a:endParaRPr dirty="0" lang="en-US"/>
          </a:p>
        </p:txBody>
      </p:sp>
      <p:sp>
        <p:nvSpPr>
          <p:cNvPr id="3" name="Footer Placeholder 2"/>
          <p:cNvSpPr>
            <a:spLocks noGrp="1"/>
          </p:cNvSpPr>
          <p:nvPr>
            <p:ph idx="11" sz="quarter" type="ftr"/>
          </p:nvPr>
        </p:nvSpPr>
        <p:spPr/>
        <p:txBody>
          <a:bodyPr/>
          <a:lstStyle/>
          <a:p>
            <a:r>
              <a:rPr lang="en-US"/>
              <a:t>this be the footer</a:t>
            </a:r>
            <a:endParaRPr dirty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6D22F896-40B5-4ADD-8801-0D06FADFA095}" type="slidenum">
              <a:rPr dirty="0" lang="en-US"/>
              <a:t>‹#›</a:t>
            </a:fld>
            <a:endParaRPr dirty="0" lang="en-US"/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6</Words>
  <Application>Microsoft Macintosh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Slides</dc:title>
  <dc:creator>Me</dc:creator>
  <cp:keywords/>
  <dcterms:created xsi:type="dcterms:W3CDTF">2021-10-04T19:20:16Z</dcterms:created>
  <dcterms:modified xsi:type="dcterms:W3CDTF">2021-10-04T19:20:16Z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ate">
    <vt:lpwstr>14/09/1995</vt:lpwstr>
  </property>
</Properties>
</file>