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128"/>
          <a:sy d="100" n="128"/>
        </p:scale>
        <p:origin x="200" y="200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7" Type="http://schemas.openxmlformats.org/officeDocument/2006/relationships/tableStyles" Target="tableStyles.xml" /><Relationship Id="rId6" Type="http://schemas.openxmlformats.org/officeDocument/2006/relationships/theme" Target="theme/theme1.xml" /><Relationship Id="rId5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49" r:id="rId5"/>
    <p:sldLayoutId id="2147483650" r:id="rId6"/>
    <p:sldLayoutId id="2147483651" r:id="rId7"/>
    <p:sldLayoutId id="2147483652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5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6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/>
          <a:lstStyle/>
          <a:p>
            <a:pPr lvl="0" marL="0" indent="0">
              <a:buNone/>
            </a:pPr>
            <a:r>
              <a:rPr/>
              <a:t>Testing</a:t>
            </a:r>
            <a:r>
              <a:rPr/>
              <a:t> </a:t>
            </a:r>
            <a:r>
              <a:rPr/>
              <a:t>custom</a:t>
            </a:r>
            <a:r>
              <a:rPr/>
              <a:t> </a:t>
            </a:r>
            <a:r>
              <a:rPr/>
              <a:t>properties</a:t>
            </a:r>
          </a:p>
        </p:txBody>
      </p:sp>
      <p:sp>
        <p:nvSpPr>
          <p:cNvPr id="3" name="Subtitle 2"/>
          <p:cNvSpPr>
            <a:spLocks noGrp="1"/>
          </p:cNvSpPr>
          <p:nvPr>
            <p:ph idx="1" type="subTitle"/>
          </p:nvPr>
        </p:nvSpPr>
        <p:spPr>
          <a:xfrm>
            <a:off x="2209799" y="3694375"/>
            <a:ext cx="9144000" cy="754025"/>
          </a:xfrm>
        </p:spPr>
        <p:txBody>
          <a:bodyPr/>
          <a:lstStyle/>
          <a:p>
            <a:pPr lvl="0" marL="0" indent="0">
              <a:buNone/>
            </a:pPr>
            <a:r>
              <a:rPr/>
              <a:t>This</a:t>
            </a:r>
            <a:r>
              <a:rPr/>
              <a:t> </a:t>
            </a:r>
            <a:r>
              <a:rPr/>
              <a:t>is</a:t>
            </a:r>
            <a:r>
              <a:rPr/>
              <a:t> </a:t>
            </a:r>
            <a:r>
              <a:rPr/>
              <a:t>a</a:t>
            </a:r>
            <a:r>
              <a:rPr/>
              <a:t> </a:t>
            </a:r>
            <a:r>
              <a:rPr/>
              <a:t>subtitle</a:t>
            </a:r>
            <a:br/>
            <a:br/>
            <a:r>
              <a:rPr/>
              <a:t>A.</a:t>
            </a:r>
            <a:r>
              <a:rPr/>
              <a:t> </a:t>
            </a:r>
            <a:r>
              <a:rPr/>
              <a:t>M.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Testing document properties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7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Testing custom properties</dc:title>
  <dc:creator>A. M.</dc:creator>
  <cp:keywords>keyword 1, keyword 2</cp:keywords>
  <dc:subject>This is the subject</dc:subject>
  <dc:description>Long description spanning several lines._x000d_
This is á second line.</dc:description>
  <cp:category>My Category</cp:category>
  <dcterms:created xsi:type="dcterms:W3CDTF">2021-08-12T14:29:28Z</dcterms:created>
  <dcterms:modified xsi:type="dcterms:W3CDTF">2021-08-12T14:29:28Z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mpany">
    <vt:lpwstr>My Company</vt:lpwstr>
  </property>
  <property fmtid="{D5CDD505-2E9C-101B-9397-08002B2CF9AE}" pid="3" name="Second Custom Property">
    <vt:lpwstr>Second custom property value</vt:lpwstr>
  </property>
  <property fmtid="{D5CDD505-2E9C-101B-9397-08002B2CF9AE}" pid="4" name="abstract">
    <vt:lpwstr>Quite a long description spanning several lines</vt:lpwstr>
  </property>
  <property fmtid="{D5CDD505-2E9C-101B-9397-08002B2CF9AE}" pid="5" name="custom1">
    <vt:lpwstr>First custom property value</vt:lpwstr>
  </property>
  <property fmtid="{D5CDD505-2E9C-101B-9397-08002B2CF9AE}" pid="6" name="custom3">
    <vt:lpwstr>Escaping amp &amp; .</vt:lpwstr>
  </property>
  <property fmtid="{D5CDD505-2E9C-101B-9397-08002B2CF9AE}" pid="7" name="custom4">
    <vt:lpwstr>Escaping LT,GT &lt; asdf &gt; &lt;</vt:lpwstr>
  </property>
  <property fmtid="{D5CDD505-2E9C-101B-9397-08002B2CF9AE}" pid="8" name="custom5">
    <vt:lpwstr>Escaping html asdf</vt:lpwstr>
  </property>
  <property fmtid="{D5CDD505-2E9C-101B-9397-08002B2CF9AE}" pid="9" name="custom6">
    <vt:lpwstr>Escaping MD á a</vt:lpwstr>
  </property>
  <property fmtid="{D5CDD505-2E9C-101B-9397-08002B2CF9AE}" pid="10" name="custom9">
    <vt:lpwstr>Extended chars: € á é í ó ú $</vt:lpwstr>
  </property>
  <property fmtid="{D5CDD505-2E9C-101B-9397-08002B2CF9AE}" pid="11" name="nested-custom">
    <vt:lpwstr/>
  </property>
  <property fmtid="{D5CDD505-2E9C-101B-9397-08002B2CF9AE}" pid="12" name="subtitle">
    <vt:lpwstr>This is a subtitle</vt:lpwstr>
  </property>
</Properties>
</file>