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49" r:id="rId5"/>
    <p:sldLayoutId id="2147483650" r:id="rId6"/>
    <p:sldLayoutId id="2147483651" r:id="rId7"/>
    <p:sldLayoutId id="2147483652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slide" Target="slide3.xml" /><Relationship Id="rId3" Type="http://schemas.openxmlformats.org/officeDocument/2006/relationships/slide" Target="slide3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Table of Contents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one note.</a:t>
            </a:r>
            <a:r>
              <a:rPr baseline="30000">
                <a:hlinkClick r:id="rId2" action="ppaction://hlinksldjump"/>
              </a:rPr>
              <a:t>1</a:t>
            </a:r>
            <a:r>
              <a:rPr/>
              <a:t> And one more note.</a:t>
            </a:r>
            <a:r>
              <a:rPr baseline="30000">
                <a:hlinkClick r:id="rId3" action="ppaction://hlinksldjump"/>
              </a:rPr>
              <a:t>2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 sz="1800"/>
              <a:t>1. Here is the note.</a:t>
            </a:r>
          </a:p>
          <a:p>
            <a:pPr lvl="0" marL="0" indent="0">
              <a:buNone/>
            </a:pPr>
            <a:r>
              <a:rPr sz="1800"/>
              <a:t>2. And another note.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