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342900" latinLnBrk="0" marL="3429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285750" latinLnBrk="0" marL="74295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228600" latinLnBrk="0" marL="11430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228600" latinLnBrk="0" marL="16002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228600" latinLnBrk="0" marL="20574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228600" latinLnBrk="0" marL="2514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228600" latinLnBrk="0" marL="2971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228600" latinLnBrk="0" marL="34290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228600" latinLnBrk="0" marL="3886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1400" y="1600200"/>
            <a:ext cx="4521200" cy="4521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