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342900" latinLnBrk="0" marL="3429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228600" latinLnBrk="0" marL="11430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228600" latinLnBrk="0" marL="16002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228600" latinLnBrk="0" marL="20574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