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notesMaster" Target="notesMasters/notesMaster1.xml" /><Relationship Id="rId6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9" Type="http://schemas.openxmlformats.org/officeDocument/2006/relationships/tableStyles" Target="tableStyles.xml" /><Relationship Id="rId8" Type="http://schemas.openxmlformats.org/officeDocument/2006/relationships/theme" Target="theme/theme1.xml" /><Relationship Id="rId7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?><Relationships xmlns="http://schemas.openxmlformats.org/package/2006/relationships"><Relationship Id="rId2" Type="http://schemas.openxmlformats.org/officeDocument/2006/relationships/slide" Target="../slides/slide2.xml" /><Relationship Id="rId1" Type="http://schemas.openxmlformats.org/officeDocument/2006/relationships/notesMaster" Target="../notesMasters/notesMaster1.xml" /></Relationships>
</file>

<file path=ppt/notesSlides/_rels/notesSlide3.xml.rels><?xml version="1.0" encoding="UTF-8"?>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chicken</a:t>
            </a:r>
            <a:r>
              <a:rPr/>
              <a:t> </a:t>
            </a:r>
            <a:r>
              <a:rPr/>
              <a:t>and</a:t>
            </a:r>
            <a:r>
              <a:rPr/>
              <a:t> </a:t>
            </a:r>
            <a:r>
              <a:rPr/>
              <a:t>dumplings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1</a:t>
            </a:fld>
            <a:endParaRPr lang="en-US"/>
          </a:p>
        </p:txBody>
      </p:sp>
    </p:spTree>
  </p:cSld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foo</a:t>
            </a:r>
            <a:r>
              <a:rPr/>
              <a:t> </a:t>
            </a:r>
            <a:r>
              <a:rPr/>
              <a:t>bar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2</a:t>
            </a:fld>
            <a:endParaRPr lang="en-US"/>
          </a:p>
        </p:txBody>
      </p:sp>
    </p:spTree>
  </p:cSld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Some</a:t>
            </a:r>
            <a:r>
              <a:rPr/>
              <a:t> </a:t>
            </a:r>
            <a:r>
              <a:rPr/>
              <a:t>notes</a:t>
            </a:r>
            <a:r>
              <a:rPr/>
              <a:t> </a:t>
            </a:r>
            <a:r>
              <a:rPr/>
              <a:t>inside</a:t>
            </a:r>
            <a:r>
              <a:rPr/>
              <a:t> </a:t>
            </a:r>
            <a:r>
              <a:rPr/>
              <a:t>a</a:t>
            </a:r>
            <a:r>
              <a:rPr/>
              <a:t> </a:t>
            </a:r>
            <a:r>
              <a:rPr/>
              <a:t>column</a:t>
            </a:r>
          </a:p>
          <a:p>
            <a:pPr lvl="0" marL="0" indent="0">
              <a:buNone/>
            </a:pPr>
          </a:p>
          <a:p>
            <a:pPr lvl="0" marL="0" indent="0">
              <a:buNone/>
            </a:pPr>
            <a:r>
              <a:rPr/>
              <a:t>Some</a:t>
            </a:r>
            <a:r>
              <a:rPr/>
              <a:t> </a:t>
            </a:r>
            <a:r>
              <a:rPr/>
              <a:t>notes</a:t>
            </a:r>
            <a:r>
              <a:rPr/>
              <a:t> </a:t>
            </a:r>
            <a:r>
              <a:rPr/>
              <a:t>outside</a:t>
            </a:r>
            <a:r>
              <a:rPr/>
              <a:t> </a:t>
            </a:r>
            <a:r>
              <a:rPr/>
              <a:t>the</a:t>
            </a:r>
            <a:r>
              <a:rPr/>
              <a:t> </a:t>
            </a:r>
            <a:r>
              <a:rPr/>
              <a:t>column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3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2.jpg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notesSlide" Target="../notesSlides/notesSlide3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318000" y="1816100"/>
            <a:ext cx="3835400" cy="3835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1117600" y="5651500"/>
            <a:ext cx="102235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The</a:t>
            </a:r>
            <a:r>
              <a:rPr/>
              <a:t> </a:t>
            </a:r>
            <a:r>
              <a:rPr/>
              <a:t>moon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117600" y="1816100"/>
          <a:ext cx="10223500" cy="383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2700"/>
                <a:gridCol w="2552700"/>
                <a:gridCol w="2552700"/>
                <a:gridCol w="2552700"/>
              </a:tblGrid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Right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Left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Center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Default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1" name="TextBox 3"/>
          <p:cNvSpPr txBox="1"/>
          <p:nvPr/>
        </p:nvSpPr>
        <p:spPr>
          <a:xfrm>
            <a:off x="1117600" y="5651500"/>
            <a:ext cx="102235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Demonstration</a:t>
            </a:r>
            <a:r>
              <a:rPr/>
              <a:t> </a:t>
            </a:r>
            <a:r>
              <a:rPr/>
              <a:t>of</a:t>
            </a:r>
            <a:r>
              <a:rPr/>
              <a:t> </a:t>
            </a:r>
            <a:r>
              <a:rPr/>
              <a:t>simple</a:t>
            </a:r>
            <a:r>
              <a:rPr/>
              <a:t> </a:t>
            </a:r>
            <a:r>
              <a:rPr/>
              <a:t>table</a:t>
            </a:r>
            <a:r>
              <a:rPr/>
              <a:t> </a:t>
            </a:r>
            <a:r>
              <a:rPr/>
              <a:t>syntax,</a:t>
            </a:r>
            <a:r>
              <a:rPr/>
              <a:t> </a:t>
            </a:r>
            <a:r>
              <a:rPr/>
              <a:t>with</a:t>
            </a:r>
            <a:r>
              <a:rPr/>
              <a:t> </a:t>
            </a:r>
            <a:r>
              <a:rPr/>
              <a:t>alignment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1"/>
            <a:r>
              <a:rPr/>
              <a:t>some stuff</a:t>
            </a:r>
          </a:p>
          <a:p>
            <a:pPr lvl="1"/>
            <a:r>
              <a:rPr/>
              <a:t>some more stuff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Some other </a:t>
            </a:r>
            <a:r>
              <a:rPr i="1"/>
              <a:t>stuff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