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3" Target="../media/image1.png" Type="http://schemas.openxmlformats.org/officeDocument/2006/relationships/image" /><Relationship Id="rId2" Target="../theme/theme1.xml" Type="http://schemas.openxmlformats.org/officeDocument/2006/relationships/theme" /><Relationship Id="rId1" Target="../slideLayouts/slideLayout1.xml" Type="http://schemas.openxmlformats.org/officeDocument/2006/relationships/slideLayout" /><Relationship Id="rId6" Type="http://schemas.openxmlformats.org/officeDocument/2006/relationships/slideLayout" Target="../slideLayouts/slideLayout3.xml" /><Relationship Id="rId5" Type="http://schemas.openxmlformats.org/officeDocument/2006/relationships/slideLayout" Target="../slideLayouts/slideLayout2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8/13/21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2" r:id="rId6"/>
    <p:sldLayoutId id="2147483651" r:id="rId5"/>
    <p:sldLayoutId id="2147483650" r:id="rId4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nsolas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nsolas"/>
              </a:rPr>
              <a:t>inline code</a:t>
            </a:r>
          </a:p>
          <a:p>
            <a:pPr lvl="1" indent="0">
              <a:buNone/>
            </a:pPr>
            <a:r>
              <a:rPr>
                <a:latin typeface="Consolas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nsolas"/>
              </a:rPr>
              <a:t>nested</a:t>
            </a:r>
          </a:p>
          <a:p>
            <a:pPr lvl="2" indent="0">
              <a:buNone/>
            </a:pPr>
            <a:r>
              <a:rPr>
                <a:latin typeface="Consolas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nsolas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solidFill>
                  <a:srgbClr val="007020"/>
                </a:solidFill>
                <a:latin typeface="Consolas"/>
              </a:rPr>
              <a:t> ::</a:t>
            </a:r>
            <a:r>
              <a:rPr>
                <a:latin typeface="Consolas"/>
              </a:rPr>
              <a:t> a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a</a:t>
            </a:r>
            <a:br/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nsolas"/>
              </a:rPr>
              <a:t>g ::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br/>
            <a:r>
              <a:rPr>
                <a:latin typeface="Consolas"/>
              </a:rPr>
              <a:t>g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666666"/>
                </a:solidFill>
                <a:latin typeface="Consolas"/>
              </a:rPr>
              <a:t>*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40A070"/>
                </a:solidFill>
                <a:latin typeface="Consolas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nsolas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