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Default Extension="png" ContentType="image/png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128"/>
          <a:sy d="100" n="128"/>
        </p:scale>
        <p:origin x="200" y="200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8" Type="http://schemas.openxmlformats.org/officeDocument/2006/relationships/tableStyles" Target="tableStyles.xml" /><Relationship Id="rId7" Type="http://schemas.openxmlformats.org/officeDocument/2006/relationships/theme" Target="theme/theme1.xml" /><Relationship Id="rId6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49" r:id="rId5"/>
    <p:sldLayoutId id="2147483650" r:id="rId6"/>
    <p:sldLayoutId id="2147483651" r:id="rId7"/>
    <p:sldLayoutId id="2147483652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6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6.xml" /><Relationship Id="rId2" Type="http://schemas.openxmlformats.org/officeDocument/2006/relationships/image" Target="../media/image2.jpg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6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Content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064000" y="1816100"/>
            <a:ext cx="4343400" cy="43434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More content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7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1980-01-01T00:00:00Z</dcterms:created>
  <dcterms:modified xsi:type="dcterms:W3CDTF">1980-01-01T00:00:00Z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