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notesMaster" Target="notesMasters/notesMaster1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and</a:t>
            </a:r>
            <a:r>
              <a:rPr/>
              <a:t> </a:t>
            </a:r>
            <a:r>
              <a:rPr/>
              <a:t>here</a:t>
            </a:r>
            <a:r>
              <a:rPr/>
              <a:t> </a:t>
            </a:r>
            <a:r>
              <a:rPr/>
              <a:t>are</a:t>
            </a:r>
            <a:r>
              <a:rPr/>
              <a:t> </a:t>
            </a:r>
            <a:r>
              <a:rPr/>
              <a:t>some</a:t>
            </a:r>
            <a:r>
              <a:rPr/>
              <a:t> </a:t>
            </a:r>
            <a:r>
              <a:rPr/>
              <a:t>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49" r:id="rId5"/>
    <p:sldLayoutId id="2147483650" r:id="rId6"/>
    <p:sldLayoutId id="2147483651" r:id="rId7"/>
    <p:sldLayoutId id="2147483652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</a:t>
            </a:r>
            <a:r>
              <a:rPr/>
              <a:t> </a:t>
            </a:r>
            <a:r>
              <a:rPr/>
              <a:t>is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single</a:t>
            </a:r>
            <a:r>
              <a:rPr/>
              <a:t> </a:t>
            </a:r>
            <a:r>
              <a:rPr/>
              <a:t>header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2021-08-12T14:29:29Z</dcterms:created>
  <dcterms:modified xsi:type="dcterms:W3CDTF">2021-08-12T14:29:29Z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