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notesMaster" Target="notesMasters/notesMaster1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and</a:t>
            </a:r>
            <a:r>
              <a:rPr/>
              <a:t> </a:t>
            </a:r>
            <a:r>
              <a:rPr/>
              <a:t>here</a:t>
            </a:r>
            <a:r>
              <a:rPr/>
              <a:t> </a:t>
            </a:r>
            <a:r>
              <a:rPr/>
              <a:t>are</a:t>
            </a:r>
            <a:r>
              <a:rPr/>
              <a:t> </a:t>
            </a: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3" Target="../media/image1.png" Type="http://schemas.openxmlformats.org/officeDocument/2006/relationships/image" /><Relationship Id="rId2" Target="../theme/theme1.xml" Type="http://schemas.openxmlformats.org/officeDocument/2006/relationships/theme" /><Relationship Id="rId1" Target="../slideLayouts/slideLayout1.xml" Type="http://schemas.openxmlformats.org/officeDocument/2006/relationships/slideLayout" /><Relationship Id="rId6" Type="http://schemas.openxmlformats.org/officeDocument/2006/relationships/slideLayout" Target="../slideLayouts/slideLayout3.xml" /><Relationship Id="rId5" Type="http://schemas.openxmlformats.org/officeDocument/2006/relationships/slideLayout" Target="../slideLayouts/slideLayout2.xml" /><Relationship Id="rId4" Type="http://schemas.openxmlformats.org/officeDocument/2006/relationships/slideLayout" Target="../slideLayouts/slideLayout4.xml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8/13/21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2" r:id="rId6"/>
    <p:sldLayoutId id="2147483651" r:id="rId5"/>
    <p:sldLayoutId id="2147483650" r:id="rId4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single</a:t>
            </a:r>
            <a:r>
              <a:rPr/>
              <a:t> </a:t>
            </a:r>
            <a:r>
              <a:rPr/>
              <a:t>header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