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6" Type="http://schemas.openxmlformats.org/officeDocument/2006/relationships/slideLayout" Target="../slideLayouts/slideLayout3.xml" /><Relationship Id="rId5" Type="http://schemas.openxmlformats.org/officeDocument/2006/relationships/slideLayout" Target="../slideLayouts/slideLayout2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Relationship Id="rId3" Type="http://schemas.openxmlformats.org/officeDocument/2006/relationships/slide" Target="slide3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Table of Contents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 sz="1800"/>
              <a:t>1. Here is the note.</a:t>
            </a:r>
          </a:p>
          <a:p>
            <a:pPr lvl="0" marL="0" indent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