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2.xml" /><Relationship Id="rId3" Type="http://schemas.openxmlformats.org/officeDocument/2006/relationships/slide" Target="slide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 sz="1800"/>
              <a:t>1. Here is the note.</a:t>
            </a:r>
          </a:p>
          <a:p>
            <a:pPr lvl="0" marL="0" indent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2021-02-15T07:40:58Z</dcterms:created>
  <dcterms:modified xsi:type="dcterms:W3CDTF">2021-02-15T07:40:58Z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