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</a:t>
            </a:r>
            <a:r>
              <a:rPr/>
              <a:t> </a:t>
            </a:r>
            <a:r>
              <a:rPr/>
              <a:t>here</a:t>
            </a:r>
            <a:r>
              <a:rPr/>
              <a:t> </a:t>
            </a:r>
            <a:r>
              <a:rPr/>
              <a:t>are</a:t>
            </a:r>
            <a:r>
              <a:rPr/>
              <a:t> </a:t>
            </a: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single</a:t>
            </a:r>
            <a:r>
              <a:rPr/>
              <a:t> </a:t>
            </a:r>
            <a:r>
              <a:rPr/>
              <a:t>header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2021-05-29T17:51:02Z</dcterms:created>
  <dcterms:modified xsi:type="dcterms:W3CDTF">2021-05-29T17:51:02Z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