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g" ContentType="image/jpeg"/>
  <Override PartName="/docProps/app.xml" ContentType="application/vnd.openxmlformats-officedocument.extended-propertie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viewProps.xml" ContentType="application/vnd.openxmlformats-officedocument.presentationml.viewPro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</Types>
</file>

<file path=_rels/.rels><?xml version="1.0" encoding="UTF-8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package/2006/relationships/metadata/extended-properties" Target="docProps/app.xml" /><Relationship Id="rId4" Type="http://schemas.openxmlformats.org/officeDocument/2006/relationships/custom-properties" Target="docProps/custom.xml" />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autoCompressPictures="0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algn="l" defTabSz="4572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4572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4572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4572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4572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4572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4572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4572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4572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p="http://schemas.openxmlformats.org/presentationml/2006/main" xmlns:r="http://schemas.openxmlformats.org/officeDocument/2006/relationships">
  <p:normalViewPr>
    <p:restoredLeft autoAdjust="0" sz="15633"/>
    <p:restoredTop autoAdjust="0" sz="94711"/>
  </p:normalViewPr>
  <p:slideViewPr>
    <p:cSldViewPr snapToGrid="0" snapToObjects="1">
      <p:cViewPr varScale="1">
        <p:scale>
          <a:sx d="100" n="84"/>
          <a:sy d="100" n="84"/>
        </p:scale>
        <p:origin x="1278" y="60"/>
      </p:cViewPr>
      <p:guideLst>
        <p:guide orient="horz" pos="2160"/>
        <p:guide pos="2880"/>
      </p:guideLst>
    </p:cSldViewPr>
  </p:slideViewPr>
  <p:outlineViewPr>
    <p:cViewPr>
      <p:scale>
        <a:sx d="100" n="33"/>
        <a:sy d="100" n="33"/>
      </p:scale>
      <p:origin x="0" y="0"/>
    </p:cViewPr>
  </p:outlineViewPr>
  <p:notesTextViewPr>
    <p:cViewPr>
      <p:scale>
        <a:sx d="100" n="100"/>
        <a:sy d="100" n="100"/>
      </p:scale>
      <p:origin x="0" y="0"/>
    </p:cViewPr>
  </p:notesTextViewPr>
  <p:gridSpacing cx="76200" cy="76200"/>
</p:viewPr>
</file>

<file path=ppt/_rels/presentation.xml.rels><?xml version="1.0" encoding="UTF-8"?><Relationships xmlns="http://schemas.openxmlformats.org/package/2006/relationships"><Relationship Id="rId2" Type="http://schemas.openxmlformats.org/officeDocument/2006/relationships/slide" Target="slides/slide1.xml" /><Relationship Id="rId3" Type="http://schemas.openxmlformats.org/officeDocument/2006/relationships/slide" Target="slides/slide2.xml" /><Relationship Id="rId4" Type="http://schemas.openxmlformats.org/officeDocument/2006/relationships/slide" Target="slides/slide3.xml" /><Relationship Id="rId6" Type="http://schemas.openxmlformats.org/officeDocument/2006/relationships/viewProps" Target="viewProps.xml" /><Relationship Id="rId5" Type="http://schemas.openxmlformats.org/officeDocument/2006/relationships/presProps" Target="presProps.xml" /><Relationship Id="rId1" Type="http://schemas.openxmlformats.org/officeDocument/2006/relationships/slideMaster" Target="slideMasters/slideMaster1.xml" /><Relationship Id="rId8" Type="http://schemas.openxmlformats.org/officeDocument/2006/relationships/tableStyles" Target="tableStyles.xml" /><Relationship Id="rId7" Type="http://schemas.openxmlformats.org/officeDocument/2006/relationships/theme" Target="theme/theme1.xml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43575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147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290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3460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30690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98862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57939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27212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09010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08956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68998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6200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.jpg" /></Relationships>
</file>

<file path=ppt/slides/_rels/slide2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.jpg" /></Relationships>
</file>

<file path=ppt/slides/_rels/slide3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.jpg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lalune.jpg" id="0" name="Picture 1"/>
          <p:cNvPicPr>
            <a:picLocks noGrp="1"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2311400" y="1600200"/>
            <a:ext cx="4521200" cy="4521200"/>
          </a:xfrm>
          <a:prstGeom prst="rect">
            <a:avLst/>
          </a:prstGeom>
          <a:noFill/>
          <a:ln w="9525">
            <a:noFill/>
            <a:headEnd/>
            <a:tailEnd/>
          </a:ln>
        </p:spPr>
      </p:pic>
    </p:spTree>
  </p:cSld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lalune.jpg" id="0" name="Picture 1"/>
          <p:cNvPicPr>
            <a:picLocks noGrp="1"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2565400" y="1600200"/>
            <a:ext cx="4013200" cy="4013200"/>
          </a:xfrm>
          <a:prstGeom prst="rect">
            <a:avLst/>
          </a:prstGeom>
          <a:noFill/>
          <a:ln w="9525">
            <a:noFill/>
            <a:headEnd/>
            <a:tailEnd/>
          </a:ln>
        </p:spPr>
      </p:pic>
      <p:sp>
        <p:nvSpPr>
          <p:cNvPr id="1" name="TextBox 3"/>
          <p:cNvSpPr txBox="1"/>
          <p:nvPr/>
        </p:nvSpPr>
        <p:spPr>
          <a:xfrm>
            <a:off x="457200" y="5613400"/>
            <a:ext cx="8229600" cy="508000"/>
          </a:xfrm>
          <a:prstGeom prst="rect">
            <a:avLst/>
          </a:prstGeom>
          <a:noFill/>
        </p:spPr>
        <p:txBody>
          <a:bodyPr/>
          <a:lstStyle/>
          <a:p>
            <a:pPr lvl="0" marL="0" indent="0" algn="ctr">
              <a:buNone/>
            </a:pPr>
            <a:r>
              <a:rPr/>
              <a:t>The</a:t>
            </a:r>
            <a:r>
              <a:rPr/>
              <a:t> </a:t>
            </a:r>
            <a:r>
              <a:rPr/>
              <a:t>Moon</a:t>
            </a:r>
          </a:p>
        </p:txBody>
      </p:sp>
    </p:spTree>
  </p:cSld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One</a:t>
            </a:r>
            <a:r>
              <a:rPr/>
              <a:t> </a:t>
            </a:r>
            <a:r>
              <a:rPr/>
              <a:t>More</a:t>
            </a:r>
          </a:p>
        </p:txBody>
      </p:sp>
      <p:pic>
        <p:nvPicPr>
          <p:cNvPr descr="lalune.jpg" id="0" name="Picture 1"/>
          <p:cNvPicPr>
            <a:picLocks noGrp="1"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2565400" y="1600200"/>
            <a:ext cx="4013200" cy="4013200"/>
          </a:xfrm>
          <a:prstGeom prst="rect">
            <a:avLst/>
          </a:prstGeom>
          <a:noFill/>
          <a:ln w="9525">
            <a:noFill/>
            <a:headEnd/>
            <a:tailEnd/>
          </a:ln>
        </p:spPr>
      </p:pic>
      <p:sp>
        <p:nvSpPr>
          <p:cNvPr id="1" name="TextBox 3"/>
          <p:cNvSpPr txBox="1"/>
          <p:nvPr/>
        </p:nvSpPr>
        <p:spPr>
          <a:xfrm>
            <a:off x="457200" y="5613400"/>
            <a:ext cx="8229600" cy="508000"/>
          </a:xfrm>
          <a:prstGeom prst="rect">
            <a:avLst/>
          </a:prstGeom>
          <a:noFill/>
        </p:spPr>
        <p:txBody>
          <a:bodyPr/>
          <a:lstStyle/>
          <a:p>
            <a:pPr lvl="0" marL="0" indent="0" algn="ctr">
              <a:buNone/>
            </a:pPr>
            <a:r>
              <a:rPr/>
              <a:t>The</a:t>
            </a:r>
            <a:r>
              <a:rPr/>
              <a:t> </a:t>
            </a:r>
            <a:r>
              <a:rPr/>
              <a:t>Moon</a:t>
            </a:r>
          </a:p>
        </p:txBody>
      </p: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49</Words>
  <Application>Microsoft Office PowerPoint</Application>
  <PresentationFormat>On-screen Show (4:3)</PresentationFormat>
  <Paragraphs>15</Paragraphs>
  <Slides>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Arial</vt:lpstr>
      <vt:lpstr>Calibri</vt:lpstr>
      <vt:lpstr>Office Theme</vt:lpstr>
      <vt:lpstr>Presentation Title</vt:lpstr>
      <vt:lpstr>Slide Title</vt:lpstr>
      <vt:lpstr>Section header</vt:lpstr>
      <vt:lpstr>Slide Title for Two-Content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dcterms:created xsi:type="dcterms:W3CDTF">2021-02-15T07:40:58Z</dcterms:created>
  <dcterms:modified xsi:type="dcterms:W3CDTF">2021-02-15T07:40:58Z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