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Override PartName="/docProps/app.xml" ContentType="application/vnd.openxmlformats-officedocument.extended-properties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66" y="8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Relationship Id="rId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Corbel</vt:lpstr>
      <vt:lpstr>Depth</vt:lpstr>
      <vt:lpstr>PowerPoint Presentation</vt:lpstr>
    </vt:vector>
  </TitlesOfParts>
  <Company>Johns Hopkins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2020-06-23T00:51:54Z</dcterms:created>
  <dcterms:modified xsi:type="dcterms:W3CDTF">2020-06-23T00:51:54Z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