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viewProps.xml" ContentType="application/vnd.openxmlformats-officedocument.presentationml.viewPro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package/2006/relationships/metadata/extended-properties" Target="docProps/app.xml" /><Relationship Id="rId4" Type="http://schemas.openxmlformats.org/officeDocument/2006/relationships/custom-properties" Target="docProps/custom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3" autoAdjust="0"/>
    <p:restoredTop sz="94711" autoAdjust="0"/>
  </p:normalViewPr>
  <p:slideViewPr>
    <p:cSldViewPr snapToGrid="0" snapToObjects="1">
      <p:cViewPr varScale="1">
        <p:scale>
          <a:sx n="84" d="100"/>
          <a:sy n="84" d="100"/>
        </p:scale>
        <p:origin x="12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?>
<Relationships xmlns="http://schemas.openxmlformats.org/package/2006/relationships"><Relationship Id="rId2" Type="http://schemas.openxmlformats.org/officeDocument/2006/relationships/slide" Target="slides/slide1.xml" /><Relationship Id="rId4" Type="http://schemas.openxmlformats.org/officeDocument/2006/relationships/viewProps" Target="viewProps.xml" /><Relationship Id="rId3" Type="http://schemas.openxmlformats.org/officeDocument/2006/relationships/presProps" Target="presProps.xml" /><Relationship Id="rId1" Type="http://schemas.openxmlformats.org/officeDocument/2006/relationships/slideMaster" Target="slideMasters/slideMaster1.xml" /><Relationship Id="rId6" Type="http://schemas.openxmlformats.org/officeDocument/2006/relationships/tableStyles" Target="tableStyles.xml" /><Relationship Id="rId5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357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147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29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46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88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79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21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0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89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899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EB5C9-1307-BA42-ABA2-0BC069CD8E7F}" type="datetimeFigureOut">
              <a:rPr lang="en-US" smtClean="0"/>
              <a:t>4/5/2019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F2332-01BF-834F-8236-50238282D5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200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marL="0" indent="0">
              <a:buNone/>
            </a:pPr>
            <a:r>
              <a:rPr/>
              <a:t>Here are examples of </a:t>
            </a:r>
            <a:r>
              <a:rPr i="1"/>
              <a:t>italics</a:t>
            </a:r>
            <a:r>
              <a:rPr/>
              <a:t>, </a:t>
            </a:r>
            <a:r>
              <a:rPr b="1"/>
              <a:t>bold</a:t>
            </a:r>
            <a:r>
              <a:rPr/>
              <a:t>, and </a:t>
            </a:r>
            <a:r>
              <a:rPr b="1" i="1"/>
              <a:t>bold italics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</a:t>
            </a:r>
            <a:r>
              <a:rPr strike="sngStrike"/>
              <a:t>strook-three</a:t>
            </a:r>
            <a:r>
              <a:rPr/>
              <a:t> strike-through and </a:t>
            </a:r>
            <a:r>
              <a:rPr cap="small"/>
              <a:t>small caps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Here is some </a:t>
            </a:r>
            <a:r>
              <a:rPr i="1"/>
              <a:t>underlined</a:t>
            </a:r>
            <a:r>
              <a:rPr/>
              <a:t> </a:t>
            </a:r>
            <a:r>
              <a:rPr b="1"/>
              <a:t>text</a:t>
            </a:r>
            <a:r>
              <a:rPr/>
              <a:t>.</a:t>
            </a:r>
          </a:p>
          <a:p>
            <a:pPr lvl="0" marL="0" indent="0">
              <a:buNone/>
            </a:pPr>
            <a:r>
              <a:rPr/>
              <a:t>We can also do subscripts (H</a:t>
            </a:r>
            <a:r>
              <a:rPr baseline="-25000"/>
              <a:t>2</a:t>
            </a:r>
            <a:r>
              <a:rPr/>
              <a:t>0) and super</a:t>
            </a:r>
            <a:r>
              <a:rPr baseline="30000"/>
              <a:t>script</a:t>
            </a:r>
            <a:r>
              <a:rPr/>
              <a:t>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Application>Microsoft Office PowerPoint</Application>
  <PresentationFormat>On-screen Show (4:3)</PresentationFormat>
  <Paragraphs>15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Presentation Title</vt:lpstr>
      <vt:lpstr>Slide Title</vt:lpstr>
      <vt:lpstr>Section header</vt:lpstr>
      <vt:lpstr>Slide Title for Two-Content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dcterms:created xsi:type="dcterms:W3CDTF">2020-06-23T00:51:52Z</dcterms:created>
  <dcterms:modified xsi:type="dcterms:W3CDTF">2020-06-23T00:51:52Z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